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0" r:id="rId6"/>
    <p:sldId id="263" r:id="rId7"/>
    <p:sldId id="270" r:id="rId8"/>
    <p:sldId id="261" r:id="rId9"/>
    <p:sldId id="265" r:id="rId10"/>
    <p:sldId id="266" r:id="rId11"/>
    <p:sldId id="264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49C7C-2EA1-2743-8B30-5D59C4A24F2D}" v="39" dt="2023-11-08T18:26:24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804"/>
    <p:restoredTop sz="91337"/>
  </p:normalViewPr>
  <p:slideViewPr>
    <p:cSldViewPr snapToGrid="0">
      <p:cViewPr varScale="1">
        <p:scale>
          <a:sx n="78" d="100"/>
          <a:sy n="78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8DDB9-EA6E-A64A-A165-889464BD63E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F29F9-6580-0040-887E-2B65630F8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F29F9-6580-0040-887E-2B65630F8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9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F29F9-6580-0040-887E-2B65630F8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4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4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4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5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6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3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6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2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7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6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9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8A46BA-C829-C641-92F8-BFCDB873F65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A222696-B354-ED46-A96C-17170AEC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85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490D-E29E-405A-E1DB-30D6C5EE5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dirty="0"/>
              <a:t>SLGPT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79415-307C-50B2-13D2-7C414C568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5005686"/>
            <a:ext cx="5928358" cy="123989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cs"/>
              </a:rPr>
              <a:t>Sign Language based GPT </a:t>
            </a:r>
            <a:r>
              <a:rPr lang="en-US" dirty="0"/>
              <a:t>An ML based tool for the differently abled</a:t>
            </a:r>
          </a:p>
          <a:p>
            <a:r>
              <a:rPr lang="en-US" dirty="0"/>
              <a:t>- Sujit Suresh, BTech ECE 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B8BBD7-6C20-4DEB-933A-EA0DAAD6A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6675D1-19EC-1869-B11D-5C54F61C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394" y="1503489"/>
            <a:ext cx="4236912" cy="42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5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cloud with a crescent moon&#10;&#10;Description automatically generated">
            <a:extLst>
              <a:ext uri="{FF2B5EF4-FFF2-40B4-BE49-F238E27FC236}">
                <a16:creationId xmlns:a16="http://schemas.microsoft.com/office/drawing/2014/main" id="{0B2D725B-D436-9AFB-0B06-4503EAE8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50" y="3377509"/>
            <a:ext cx="2995560" cy="27340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7B992D-2EE5-431A-908A-7E7D956F2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AD2D2-8275-3B3A-9243-9C83DAB69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Functions of chatbot</a:t>
            </a:r>
          </a:p>
        </p:txBody>
      </p:sp>
      <p:pic>
        <p:nvPicPr>
          <p:cNvPr id="5" name="Picture 4" descr="A black and white image of a card&#10;&#10;Description automatically generated">
            <a:extLst>
              <a:ext uri="{FF2B5EF4-FFF2-40B4-BE49-F238E27FC236}">
                <a16:creationId xmlns:a16="http://schemas.microsoft.com/office/drawing/2014/main" id="{AF727BC8-2ADA-E65A-FE39-09F5199C3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49" y="746448"/>
            <a:ext cx="2991861" cy="21668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C081-89AB-836A-F20D-73FECDB33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700" dirty="0">
                <a:solidFill>
                  <a:srgbClr val="FFFFFF"/>
                </a:solidFill>
              </a:rPr>
              <a:t>The Chatbot can do multiple functions like: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Greeting user: The chatbot is able to greet the user , instantly creating a friendly and engaging interaction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Weather fetcher: Users can effortlessly retrieve 	real-time weather updates for any city.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Top News : The chatbot delivers the latest top 10 news  stories, complete with concise descriptions for quick updates.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32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9197-E168-C9F6-919D-C38F165D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BF65-CAE2-CEFF-FEE1-AEE8AFDF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chatbot works on the the basis of Natural Language Programming which is which is a machine learning technology that gives computers the ability to interpret, manipulate, and comprehend human language. </a:t>
            </a:r>
          </a:p>
          <a:p>
            <a:r>
              <a:rPr lang="en-IN" sz="1800" b="0" dirty="0">
                <a:effectLst/>
                <a:latin typeface="Calibri" panose="020F0502020204030204" pitchFamily="34" charset="0"/>
              </a:rPr>
              <a:t>The library that is mainly used in the implementation of NLP in the project is </a:t>
            </a:r>
            <a:r>
              <a:rPr lang="en-IN" sz="1800" b="0" dirty="0" err="1">
                <a:effectLst/>
                <a:latin typeface="Calibri" panose="020F0502020204030204" pitchFamily="34" charset="0"/>
              </a:rPr>
              <a:t>SpaCy</a:t>
            </a:r>
            <a:r>
              <a:rPr lang="en-IN" sz="1800" b="0" dirty="0">
                <a:effectLst/>
                <a:latin typeface="Calibri" panose="020F0502020204030204" pitchFamily="34" charset="0"/>
              </a:rPr>
              <a:t> .</a:t>
            </a:r>
          </a:p>
          <a:p>
            <a:r>
              <a:rPr lang="en-IN" dirty="0">
                <a:latin typeface="Calibri" panose="020F0502020204030204" pitchFamily="34" charset="0"/>
              </a:rPr>
              <a:t>The tokenizer function in </a:t>
            </a:r>
            <a:r>
              <a:rPr lang="en-IN" dirty="0" err="1">
                <a:latin typeface="Calibri" panose="020F0502020204030204" pitchFamily="34" charset="0"/>
              </a:rPr>
              <a:t>SpaCy</a:t>
            </a:r>
            <a:r>
              <a:rPr lang="en-IN" dirty="0">
                <a:latin typeface="Calibri" panose="020F0502020204030204" pitchFamily="34" charset="0"/>
              </a:rPr>
              <a:t> makes the input string of the function into tokens. The words of the sentence are made into tokens, and once the token is found in the input a certain function is triggered. </a:t>
            </a:r>
          </a:p>
          <a:p>
            <a:r>
              <a:rPr lang="en-IN" dirty="0">
                <a:latin typeface="Calibri" panose="020F0502020204030204" pitchFamily="34" charset="0"/>
              </a:rPr>
              <a:t>The process user input function gives structure </a:t>
            </a:r>
            <a:r>
              <a:rPr lang="en-US" dirty="0">
                <a:latin typeface="Calibri" panose="020F0502020204030204" pitchFamily="34" charset="0"/>
              </a:rPr>
              <a:t>to the code by calling different functions based on if a token is found in </a:t>
            </a:r>
            <a:r>
              <a:rPr lang="en-US">
                <a:latin typeface="Calibri" panose="020F0502020204030204" pitchFamily="34" charset="0"/>
              </a:rPr>
              <a:t>the input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718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2AE0-1CFA-09E5-1F36-8970E872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data is fetched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B0206-26C4-2EB9-5E3E-E63D5742E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News function utilizes API requests to go and fetch </a:t>
            </a:r>
            <a:r>
              <a:rPr lang="en-US" sz="2000" dirty="0" err="1"/>
              <a:t>data.The</a:t>
            </a:r>
            <a:r>
              <a:rPr lang="en-US" sz="2000" dirty="0"/>
              <a:t> website it uses to retrieve data is </a:t>
            </a:r>
            <a:r>
              <a:rPr lang="en-US" sz="2000" dirty="0" err="1"/>
              <a:t>NewsApi.org</a:t>
            </a:r>
            <a:r>
              <a:rPr lang="en-US" sz="2000" dirty="0"/>
              <a:t>  for its ease of use and precision.</a:t>
            </a:r>
          </a:p>
          <a:p>
            <a:r>
              <a:rPr lang="en-US" sz="2000" dirty="0"/>
              <a:t>The website function also utilizes “Request” library to fetch data using API key.  For fetching data </a:t>
            </a:r>
            <a:r>
              <a:rPr lang="en-US" sz="2000"/>
              <a:t>about the weather </a:t>
            </a:r>
            <a:r>
              <a:rPr lang="en-US" sz="2000" dirty="0"/>
              <a:t>we utilize </a:t>
            </a:r>
            <a:r>
              <a:rPr lang="en-US" sz="2000" dirty="0" err="1"/>
              <a:t>WeatherApi.org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2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5F40-DB05-F8F4-1568-FDAF6FAC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model and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D144-3DF4-6AA2-1CE4-DE1D62664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main function is called on in the program it triggers the model waiting for a sign-language based input from the user.</a:t>
            </a:r>
          </a:p>
          <a:p>
            <a:r>
              <a:rPr lang="en-US" dirty="0"/>
              <a:t>After the input from the user the last two labels detected are joined to form a string that is inputted into the chatbot</a:t>
            </a:r>
          </a:p>
          <a:p>
            <a:r>
              <a:rPr lang="en-US" dirty="0"/>
              <a:t>The chatbot passes the input in through the process user input function and accordingly checks based on token which function is to be called.</a:t>
            </a:r>
          </a:p>
          <a:p>
            <a:r>
              <a:rPr lang="en-US" dirty="0"/>
              <a:t>Once the particular function </a:t>
            </a:r>
            <a:r>
              <a:rPr lang="en-US"/>
              <a:t>is called, </a:t>
            </a:r>
            <a:r>
              <a:rPr lang="en-US" dirty="0"/>
              <a:t>it runs function fetches data and displays it </a:t>
            </a:r>
            <a:r>
              <a:rPr lang="en-US"/>
              <a:t>on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8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490D-24ED-2AFF-9569-57CD6041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24551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3606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C6C1-FC92-0050-6AB5-051AA0D1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1620E-BB17-EBC5-5E14-1E2B060D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World Health Organization stated that approximately 70 million people in the world are deaf-mutes (Both deaf and mute).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Currently more than 1.5 billion people (nearly 20% of the global population) live with hearing loss. A total of 430 million people are deaf, about 5% of the world’s population.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project addresses the communication barrier faced by the deaf, mute and hard-of-hearing community by creating a Machine Learning-based Sign Language Understanding Chatbot (SLUC).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5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8353-3AB3-1680-6A90-166BE333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E3EF5-E48D-9151-947A-62626FF5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model is predominantly built in python and utilize python’s vast number of libraries</a:t>
            </a:r>
          </a:p>
          <a:p>
            <a:r>
              <a:rPr lang="en-US" sz="2000" dirty="0"/>
              <a:t>The model is initially trained through computer vision and </a:t>
            </a:r>
            <a:r>
              <a:rPr lang="en-US" sz="2000" dirty="0" err="1"/>
              <a:t>Mediapipe</a:t>
            </a:r>
            <a:r>
              <a:rPr lang="en-US" sz="2000" dirty="0"/>
              <a:t>  ML library, different signs in sign languages and associates them with a label. </a:t>
            </a:r>
          </a:p>
          <a:p>
            <a:r>
              <a:rPr lang="en-US" sz="2000" dirty="0"/>
              <a:t>Once trained the model is sent through feed forward sequential Neural where it is trained to associate certain movement with those labels and learn to understand it in real time.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827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3769-3A28-58A5-5FEB-7C77FE32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</a:t>
            </a:r>
            <a:r>
              <a:rPr lang="en-US" dirty="0"/>
              <a:t> CHART OF THE MODEL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12C69D8-2A2A-63D4-E923-BCFC74EA5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100" y="3109912"/>
            <a:ext cx="7289800" cy="2159000"/>
          </a:xfrm>
        </p:spPr>
      </p:pic>
    </p:spTree>
    <p:extLst>
      <p:ext uri="{BB962C8B-B14F-4D97-AF65-F5344CB8AC3E}">
        <p14:creationId xmlns:p14="http://schemas.microsoft.com/office/powerpoint/2010/main" val="55484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C6C1-FC92-0050-6AB5-051AA0D1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err="1"/>
              <a:t>mEDIAPIPE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1620E-BB17-EBC5-5E14-1E2B060D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33" y="2455334"/>
            <a:ext cx="3804751" cy="328469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100" dirty="0"/>
          </a:p>
          <a:p>
            <a:r>
              <a:rPr lang="en-IN" sz="1800" b="0" dirty="0">
                <a:effectLst/>
                <a:latin typeface="Calibri" panose="020F0502020204030204" pitchFamily="34" charset="0"/>
              </a:rPr>
              <a:t>The model uses </a:t>
            </a:r>
            <a:r>
              <a:rPr lang="en-IN" sz="1800" b="0" dirty="0" err="1">
                <a:effectLst/>
                <a:latin typeface="Calibri" panose="020F0502020204030204" pitchFamily="34" charset="0"/>
              </a:rPr>
              <a:t>MediaPipe</a:t>
            </a:r>
            <a:r>
              <a:rPr lang="en-IN" sz="1800" b="0" dirty="0">
                <a:effectLst/>
                <a:latin typeface="Calibri" panose="020F0502020204030204" pitchFamily="34" charset="0"/>
              </a:rPr>
              <a:t> holistic function, which is able to simultaneously estimate multiple aspects of the human body, including: </a:t>
            </a:r>
            <a:endParaRPr lang="en-IN" sz="11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>
                <a:latin typeface="Calibri" panose="020F0502020204030204" pitchFamily="34" charset="0"/>
              </a:rPr>
              <a:t>F</a:t>
            </a:r>
            <a:r>
              <a:rPr lang="en-IN" sz="1800" b="0" dirty="0">
                <a:effectLst/>
                <a:latin typeface="Calibri" panose="020F0502020204030204" pitchFamily="34" charset="0"/>
              </a:rPr>
              <a:t>ace Landmarks: It can detect and track facial landmarks like eyes, nose, and mouth.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1800" b="0" dirty="0">
                <a:effectLst/>
                <a:latin typeface="Calibri" panose="020F0502020204030204" pitchFamily="34" charset="0"/>
              </a:rPr>
              <a:t>Hand Landmarks: It can estimate the landmarks of the hand, allowing for hand gesture recognition.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1800" b="0" dirty="0">
                <a:effectLst/>
                <a:latin typeface="Calibri" panose="020F0502020204030204" pitchFamily="34" charset="0"/>
              </a:rPr>
              <a:t>Body Pose: It can track the key points of the human body, such as shoulders, elbows, hips, knees, and ankles. </a:t>
            </a:r>
            <a:endParaRPr lang="en-IN" sz="1800" dirty="0">
              <a:effectLst/>
              <a:latin typeface="SymbolM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100" dirty="0"/>
          </a:p>
          <a:p>
            <a:pPr marL="0" indent="0">
              <a:lnSpc>
                <a:spcPct val="90000"/>
              </a:lnSpc>
              <a:buNone/>
            </a:pPr>
            <a:endParaRPr lang="en-US" sz="1100" dirty="0"/>
          </a:p>
        </p:txBody>
      </p:sp>
      <p:pic>
        <p:nvPicPr>
          <p:cNvPr id="5" name="Picture 4" descr="A person holding up his hand with dots and lines&#10;&#10;Description automatically generated">
            <a:extLst>
              <a:ext uri="{FF2B5EF4-FFF2-40B4-BE49-F238E27FC236}">
                <a16:creationId xmlns:a16="http://schemas.microsoft.com/office/drawing/2014/main" id="{1F53C15A-2110-5EDD-AB96-04F4CF2F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3" r="3272" b="3"/>
          <a:stretch/>
        </p:blipFill>
        <p:spPr>
          <a:xfrm>
            <a:off x="6096000" y="2519919"/>
            <a:ext cx="4047067" cy="3155524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5354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8035-62D1-9488-D864-5B114730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065" y="964692"/>
            <a:ext cx="7729728" cy="1188720"/>
          </a:xfrm>
        </p:spPr>
        <p:txBody>
          <a:bodyPr/>
          <a:lstStyle/>
          <a:p>
            <a:r>
              <a:rPr lang="en-US" dirty="0" err="1"/>
              <a:t>lABELS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person with a face recognition system&#10;&#10;Description automatically generated">
            <a:extLst>
              <a:ext uri="{FF2B5EF4-FFF2-40B4-BE49-F238E27FC236}">
                <a16:creationId xmlns:a16="http://schemas.microsoft.com/office/drawing/2014/main" id="{CD908398-AD96-2ED8-D326-7DF45E4CC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932" y="2867798"/>
            <a:ext cx="4000412" cy="3101975"/>
          </a:xfrm>
        </p:spPr>
      </p:pic>
      <p:pic>
        <p:nvPicPr>
          <p:cNvPr id="7" name="Picture 6" descr="A person holding up his hand&#10;&#10;Description automatically generated">
            <a:extLst>
              <a:ext uri="{FF2B5EF4-FFF2-40B4-BE49-F238E27FC236}">
                <a16:creationId xmlns:a16="http://schemas.microsoft.com/office/drawing/2014/main" id="{EA46B6D8-9293-3AB2-274C-11A32AA4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58" y="2877255"/>
            <a:ext cx="4000413" cy="3092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CA8A55-6B1E-15E6-A141-4910F97A58A5}"/>
              </a:ext>
            </a:extLst>
          </p:cNvPr>
          <p:cNvSpPr txBox="1"/>
          <p:nvPr/>
        </p:nvSpPr>
        <p:spPr>
          <a:xfrm>
            <a:off x="3161724" y="232593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2F2CA-EAF9-26B0-D162-04CEB1118465}"/>
              </a:ext>
            </a:extLst>
          </p:cNvPr>
          <p:cNvSpPr txBox="1"/>
          <p:nvPr/>
        </p:nvSpPr>
        <p:spPr>
          <a:xfrm>
            <a:off x="8161930" y="232593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309434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his hands up&#10;&#10;Description automatically generated">
            <a:extLst>
              <a:ext uri="{FF2B5EF4-FFF2-40B4-BE49-F238E27FC236}">
                <a16:creationId xmlns:a16="http://schemas.microsoft.com/office/drawing/2014/main" id="{B41BD405-EE63-BD29-A338-5DFD027C8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r="14612" b="-2"/>
          <a:stretch/>
        </p:blipFill>
        <p:spPr>
          <a:xfrm>
            <a:off x="221653" y="1076670"/>
            <a:ext cx="3841941" cy="4322618"/>
          </a:xfrm>
          <a:prstGeom prst="rect">
            <a:avLst/>
          </a:prstGeom>
        </p:spPr>
      </p:pic>
      <p:pic>
        <p:nvPicPr>
          <p:cNvPr id="5" name="Content Placeholder 4" descr="A person with a face grid&#10;&#10;Description automatically generated with medium confidence">
            <a:extLst>
              <a:ext uri="{FF2B5EF4-FFF2-40B4-BE49-F238E27FC236}">
                <a16:creationId xmlns:a16="http://schemas.microsoft.com/office/drawing/2014/main" id="{6B909FBA-4CF8-3FCB-BE75-34137D720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804" r="15313" b="-2"/>
          <a:stretch/>
        </p:blipFill>
        <p:spPr>
          <a:xfrm>
            <a:off x="4261500" y="1076670"/>
            <a:ext cx="3866908" cy="4350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181D1-DD6F-CAB1-A82C-2ED71742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627" y="0"/>
            <a:ext cx="8634576" cy="107667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LABELS</a:t>
            </a:r>
          </a:p>
        </p:txBody>
      </p:sp>
      <p:pic>
        <p:nvPicPr>
          <p:cNvPr id="11" name="Picture 10" descr="A person with a face recognition&#10;&#10;Description automatically generated">
            <a:extLst>
              <a:ext uri="{FF2B5EF4-FFF2-40B4-BE49-F238E27FC236}">
                <a16:creationId xmlns:a16="http://schemas.microsoft.com/office/drawing/2014/main" id="{341EE283-7F00-0515-3B3E-D56C003E9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21" t="640" b="1449"/>
          <a:stretch/>
        </p:blipFill>
        <p:spPr>
          <a:xfrm>
            <a:off x="8272840" y="1076669"/>
            <a:ext cx="3866908" cy="43547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13F211-D467-053D-B14A-A58D1CC2850B}"/>
              </a:ext>
            </a:extLst>
          </p:cNvPr>
          <p:cNvSpPr txBox="1"/>
          <p:nvPr/>
        </p:nvSpPr>
        <p:spPr>
          <a:xfrm>
            <a:off x="1525627" y="5605205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WEATHER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3BBCD-A74E-C423-1296-BED0CD170929}"/>
              </a:ext>
            </a:extLst>
          </p:cNvPr>
          <p:cNvSpPr txBox="1"/>
          <p:nvPr/>
        </p:nvSpPr>
        <p:spPr>
          <a:xfrm>
            <a:off x="5635599" y="5613264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BOMBAY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7F43-BFFD-D337-CB42-96BDBFFF4453}"/>
              </a:ext>
            </a:extLst>
          </p:cNvPr>
          <p:cNvSpPr txBox="1"/>
          <p:nvPr/>
        </p:nvSpPr>
        <p:spPr>
          <a:xfrm>
            <a:off x="9909595" y="5635983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LONDON</a:t>
            </a:r>
          </a:p>
        </p:txBody>
      </p:sp>
    </p:spTree>
    <p:extLst>
      <p:ext uri="{BB962C8B-B14F-4D97-AF65-F5344CB8AC3E}">
        <p14:creationId xmlns:p14="http://schemas.microsoft.com/office/powerpoint/2010/main" val="298531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EF8D-9BE8-9491-9ADB-0EB45B1E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dirty="0"/>
              <a:t>TENSORFLOW </a:t>
            </a:r>
            <a:br>
              <a:rPr lang="en-US" dirty="0"/>
            </a:br>
            <a:r>
              <a:rPr lang="en-US" dirty="0" err="1"/>
              <a:t>nEURAL</a:t>
            </a:r>
            <a:r>
              <a:rPr lang="en-US" dirty="0"/>
              <a:t> </a:t>
            </a:r>
            <a:r>
              <a:rPr lang="en-US" dirty="0" err="1"/>
              <a:t>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63466-5C85-0D85-9C41-7E0B02E70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9591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Feed forward Neural network in this model was made using TensorFlow ML library.</a:t>
            </a:r>
          </a:p>
          <a:p>
            <a:pPr>
              <a:lnSpc>
                <a:spcPct val="120000"/>
              </a:lnSpc>
            </a:pPr>
            <a:r>
              <a:rPr lang="en-US" dirty="0"/>
              <a:t>The Neural network is of a Sequential form due to it being a</a:t>
            </a:r>
            <a:r>
              <a:rPr lang="en-IN" b="0" dirty="0">
                <a:effectLst/>
                <a:latin typeface="Calibri" panose="020F0502020204030204" pitchFamily="34" charset="0"/>
              </a:rPr>
              <a:t> linear stack of layers. </a:t>
            </a:r>
          </a:p>
          <a:p>
            <a:pPr>
              <a:lnSpc>
                <a:spcPct val="120000"/>
              </a:lnSpc>
            </a:pPr>
            <a:r>
              <a:rPr lang="en-IN" sz="1800" b="0" dirty="0">
                <a:effectLst/>
                <a:latin typeface="Calibri" panose="020F0502020204030204" pitchFamily="34" charset="0"/>
              </a:rPr>
              <a:t>The model was trained using three </a:t>
            </a:r>
            <a:r>
              <a:rPr lang="en-IN" dirty="0">
                <a:latin typeface="Calibri" panose="020F0502020204030204" pitchFamily="34" charset="0"/>
              </a:rPr>
              <a:t>Long short-term memory(LSTM) layers</a:t>
            </a:r>
            <a:r>
              <a:rPr lang="en-IN" sz="1800" b="0" dirty="0">
                <a:effectLst/>
                <a:latin typeface="Calibri" panose="020F0502020204030204" pitchFamily="34" charset="0"/>
              </a:rPr>
              <a:t> and three dense layer networks </a:t>
            </a:r>
            <a:endParaRPr lang="en-IN" dirty="0"/>
          </a:p>
          <a:p>
            <a:pPr>
              <a:lnSpc>
                <a:spcPct val="120000"/>
              </a:lnSpc>
            </a:pPr>
            <a:r>
              <a:rPr lang="en-IN" b="0" dirty="0">
                <a:effectLst/>
                <a:latin typeface="Calibri" panose="020F0502020204030204" pitchFamily="34" charset="0"/>
              </a:rPr>
              <a:t>The three models </a:t>
            </a:r>
            <a:r>
              <a:rPr lang="en-IN" dirty="0">
                <a:latin typeface="Calibri" panose="020F0502020204030204" pitchFamily="34" charset="0"/>
              </a:rPr>
              <a:t>have 64,128 and 64 nodes for more  thorough ML.</a:t>
            </a:r>
            <a:endParaRPr lang="en-IN" b="0" dirty="0">
              <a:effectLst/>
              <a:latin typeface="Calibri" panose="020F0502020204030204" pitchFamily="34" charset="0"/>
            </a:endParaRPr>
          </a:p>
          <a:p>
            <a:endParaRPr lang="en-IN" dirty="0"/>
          </a:p>
          <a:p>
            <a:endParaRPr lang="en-US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9344763E-1F5B-4192-9E84-267D8A64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223" y="3822192"/>
            <a:ext cx="6882951" cy="20684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50013361-A314-4AA8-8C94-46622655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3905450"/>
            <a:ext cx="6720840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368CB06A-295D-79C6-CA4F-4526DE2D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66" y="3987746"/>
            <a:ext cx="4655063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8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D89F-AD10-E3E5-D5D4-E14C84CE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LSTM and DENSE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0672-8FB5-98AD-0697-BB4A8FD19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en-US" dirty="0"/>
              <a:t>A long short-term memory (LSTM) layer is a type of recurrent neural network (RNN) layer that can learn long-term dependencies between time steps in time-series and sequence data.  </a:t>
            </a:r>
          </a:p>
          <a:p>
            <a:r>
              <a:rPr lang="en-US" dirty="0"/>
              <a:t>LSTMs have feedback connections, which allow them to process entire sequences of data like a video and , not just single data points like an image.</a:t>
            </a:r>
          </a:p>
          <a:p>
            <a:r>
              <a:rPr lang="en-US" dirty="0"/>
              <a:t>Dense Layer is simple layer of neurons in which each neuron receives input from all the neurons of previous layer and the dense </a:t>
            </a:r>
            <a:r>
              <a:rPr lang="en-US"/>
              <a:t>layer perform </a:t>
            </a:r>
            <a:r>
              <a:rPr lang="en-US" dirty="0"/>
              <a:t>matrix-vector multiplication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64BE4731-0796-7D49-37A5-75C3E7B5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890" y="2288828"/>
            <a:ext cx="3328416" cy="22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845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{D3699EBB-E3B2-2344-A3FD-990E6B58CB48}tf10001120</Template>
  <TotalTime>289</TotalTime>
  <Words>785</Words>
  <Application>Microsoft Macintosh PowerPoint</Application>
  <PresentationFormat>Widescreen</PresentationFormat>
  <Paragraphs>59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Gill Sans MT</vt:lpstr>
      <vt:lpstr>SymbolMT</vt:lpstr>
      <vt:lpstr>Parcel</vt:lpstr>
      <vt:lpstr>SLGPT</vt:lpstr>
      <vt:lpstr>PROBLEM STATEMENT</vt:lpstr>
      <vt:lpstr>Implementation method</vt:lpstr>
      <vt:lpstr>fLOW CHART OF THE MODEL</vt:lpstr>
      <vt:lpstr>mEDIAPIPE</vt:lpstr>
      <vt:lpstr>lABELS </vt:lpstr>
      <vt:lpstr>LABELS</vt:lpstr>
      <vt:lpstr>TENSORFLOW  nEURAL nETWORK</vt:lpstr>
      <vt:lpstr>LSTM and DENSE Layers</vt:lpstr>
      <vt:lpstr>Functions of chatbot</vt:lpstr>
      <vt:lpstr>Chatbot working</vt:lpstr>
      <vt:lpstr>How the data is fetched</vt:lpstr>
      <vt:lpstr>Integration of model and chatbot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SLGPT</dc:title>
  <dc:creator>sujit suresh</dc:creator>
  <cp:lastModifiedBy>sujit suresh</cp:lastModifiedBy>
  <cp:revision>3</cp:revision>
  <dcterms:created xsi:type="dcterms:W3CDTF">2023-11-08T07:26:47Z</dcterms:created>
  <dcterms:modified xsi:type="dcterms:W3CDTF">2023-11-10T08:04:08Z</dcterms:modified>
</cp:coreProperties>
</file>